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SemiBold" panose="00000700000000000000" pitchFamily="2" charset="0"/>
      <p:bold r:id="rId18"/>
      <p:boldItalic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55"/>
    <a:srgbClr val="007AFF"/>
    <a:srgbClr val="007A9B"/>
    <a:srgbClr val="151E47"/>
    <a:srgbClr val="EA6516"/>
    <a:srgbClr val="1F4099"/>
    <a:srgbClr val="FFE119"/>
    <a:srgbClr val="1491CC"/>
    <a:srgbClr val="D9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1974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3219C-07FD-488B-B872-745C693CA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1EEBFB-996B-4E36-A490-2C80BA2A7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82AC91-B01F-4BE9-99CB-5A3E31234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FA3E78-7C82-4496-86F5-AB6E23D0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CA8323-2767-45A2-A2C8-08D7A148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669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AF264-A302-43AD-95E6-8CA7C5A6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1AA347-49E5-40C5-BA92-C20F3DAE9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B4F4E4-0A6C-473B-915E-F3A7458D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C52831-D62B-4631-AC63-162B9405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AB6D12-34AC-4344-B08E-73CA016F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629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6C81E1-59B2-4BE6-B581-3FB0595DA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36B34F-48E6-482B-BE3B-FFD76F003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D3722E-2209-4D6E-99DF-C0DA84B0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987D74-5B67-48BA-B5EC-26420D25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B5DC7C-70C4-4047-97EA-4FBF2FCD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218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02593-5D9E-49A9-A456-EC299739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57541B-4A84-40B7-8FFC-1659E8A32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B26343-192D-42A4-9DE9-37B2AB2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C29F9-C55B-48CF-A2A6-A50CB2AF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EFAA80-8EFD-45F1-AFAF-AF153449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177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A43B0-E311-4F19-9446-1C188140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C1D431-FDB7-465A-8F6F-2D4AC13C1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D037BA-CD5F-4F0A-A785-32BD4333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976D77-9658-4571-B9DF-34765E0B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91AC4B-18E8-42DA-B405-4ACA0529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69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9CF8D-0E32-4621-8445-BE1D5D6D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02163B-484B-4589-B12B-107FF9919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19D539-5927-4220-BE02-1C7A45C39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3A7F00-544A-4153-B95C-A41AA206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094280-768C-4A27-8BBB-72F5C33B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38A9DE-F21F-4584-B0F1-8337B14C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33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F790D-8A91-47BE-A44B-8862A7D1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B7C4C-857B-48A1-90C2-7BB18BC1B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BDA319-AE01-4FC7-AD18-CF9C9C204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68209B-FE4C-41CB-B2FD-59A6DD8D4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B2EBEC-E795-4E0B-B130-D0FC08997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A72B77B-514D-4885-AFF6-CA0D7E33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29/06/2023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0765BF-AF9E-4925-84FB-7B8F286B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BB7808-563A-42D0-B989-C5F87976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301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BA70C-0C77-4C7A-8D9B-B8CAABF6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B67189-C995-45A0-A9F1-875449D2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38E506-23AD-4D55-A037-7EB52259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8942E8-E5DB-4618-980F-A6BD7078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523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42AF91-8415-41B8-9F83-B55535A4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29/06/2023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8EDDFE-32B8-4381-B410-F963CDC2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A648CC-F28B-49B4-A05D-D47A5311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25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6ACF3-1B9D-489F-B338-7EC32D7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15E04B-5D3C-4E49-9EC9-0E7C63013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59F15E-D202-46D9-BA90-98B75447C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D8DE62-18A9-441B-98EF-CACE5223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513843-E9F3-4BD4-9800-0C0D6EBE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678864-A8A7-4591-A0F0-E32CE488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201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BDC62-843A-429F-B560-877CC38C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05DA9D-3E52-4BFC-B730-07630C7E4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62B02F-3B96-447B-B671-1B21595A7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1BE238-BF2A-4E37-907F-C2126DED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14732C-4E19-41CA-990E-A8168F2E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A68B30-9C57-4AC6-B518-A5189B33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649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BD07E1A-8BB9-4DFA-ACC9-5499F3FD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A89FBF-1FE0-4004-9931-99E1D60C8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700F05-186C-4B06-9A72-3D9DEA81F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B9E71-D826-48A3-A536-088BC5B81925}" type="datetimeFigureOut">
              <a:rPr lang="es-CO" smtClean="0"/>
              <a:t>29/06/2023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B8002E-058C-405C-BC65-E8D1D7F7E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E95542-E528-47E5-A61D-FEA7F1905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15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860DC5-9EF8-C908-6C0C-2485658FB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" b="3000"/>
          <a:stretch/>
        </p:blipFill>
        <p:spPr>
          <a:xfrm>
            <a:off x="-45720" y="-22569"/>
            <a:ext cx="12283440" cy="69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FF4D845-55C4-4BE6-A83A-E4552E809847}"/>
              </a:ext>
            </a:extLst>
          </p:cNvPr>
          <p:cNvSpPr/>
          <p:nvPr/>
        </p:nvSpPr>
        <p:spPr>
          <a:xfrm>
            <a:off x="0" y="-1"/>
            <a:ext cx="12191999" cy="1323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EB5AEA-EEB1-4845-BC86-B16D1C24BD3D}"/>
              </a:ext>
            </a:extLst>
          </p:cNvPr>
          <p:cNvSpPr txBox="1"/>
          <p:nvPr/>
        </p:nvSpPr>
        <p:spPr>
          <a:xfrm>
            <a:off x="1871563" y="157636"/>
            <a:ext cx="100284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s-E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CONGRESO INTERNACIONAL DE INVESTIGACIÓN DE INVESTIGACIÓN EN EDUCACIÓN </a:t>
            </a:r>
            <a:r>
              <a:rPr lang="es-ES" sz="2400" b="1" dirty="0">
                <a:solidFill>
                  <a:srgbClr val="FF2D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CIINED 2023</a:t>
            </a:r>
          </a:p>
          <a:p>
            <a:pPr algn="ctr"/>
            <a:endParaRPr lang="es-CO" dirty="0">
              <a:solidFill>
                <a:srgbClr val="1F4099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930C4CD-1C9F-444B-A844-00BC01DBEF28}"/>
              </a:ext>
            </a:extLst>
          </p:cNvPr>
          <p:cNvSpPr/>
          <p:nvPr/>
        </p:nvSpPr>
        <p:spPr>
          <a:xfrm>
            <a:off x="0" y="1318660"/>
            <a:ext cx="12192000" cy="180000"/>
          </a:xfrm>
          <a:prstGeom prst="rect">
            <a:avLst/>
          </a:prstGeom>
          <a:solidFill>
            <a:srgbClr val="FF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508DCA-9DA2-4AE3-832C-CF765237F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938" y="157636"/>
            <a:ext cx="1421094" cy="94519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0E4034B-AC47-1585-3405-38E678EEDA9C}"/>
              </a:ext>
            </a:extLst>
          </p:cNvPr>
          <p:cNvSpPr/>
          <p:nvPr/>
        </p:nvSpPr>
        <p:spPr>
          <a:xfrm>
            <a:off x="0" y="1493705"/>
            <a:ext cx="12191999" cy="90000"/>
          </a:xfrm>
          <a:prstGeom prst="rect">
            <a:avLst/>
          </a:prstGeom>
          <a:solidFill>
            <a:srgbClr val="FF2D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836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DF1C34-33CD-4688-85D7-B2FBC0EF00ED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3" name="Marcador de contenido 32">
            <a:extLst>
              <a:ext uri="{FF2B5EF4-FFF2-40B4-BE49-F238E27FC236}">
                <a16:creationId xmlns:a16="http://schemas.microsoft.com/office/drawing/2014/main" id="{BB30A2D2-40EF-4E57-9329-750E3DAB6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35" r="29111"/>
          <a:stretch/>
        </p:blipFill>
        <p:spPr>
          <a:xfrm>
            <a:off x="6163719" y="0"/>
            <a:ext cx="6028280" cy="6857477"/>
          </a:xfr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D832EA9-4E21-4734-B651-EF66948ED088}"/>
              </a:ext>
            </a:extLst>
          </p:cNvPr>
          <p:cNvSpPr/>
          <p:nvPr/>
        </p:nvSpPr>
        <p:spPr>
          <a:xfrm rot="5400000">
            <a:off x="2584841" y="3339000"/>
            <a:ext cx="6858002" cy="180000"/>
          </a:xfrm>
          <a:prstGeom prst="rect">
            <a:avLst/>
          </a:prstGeom>
          <a:solidFill>
            <a:srgbClr val="FF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99C49-A500-4AE1-B6FF-AC8D8245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76" y="4851400"/>
            <a:ext cx="5102358" cy="1325563"/>
          </a:xfrm>
        </p:spPr>
        <p:txBody>
          <a:bodyPr>
            <a:normAutofit/>
          </a:bodyPr>
          <a:lstStyle/>
          <a:p>
            <a:pPr algn="ctr"/>
            <a:endParaRPr lang="es-CO" sz="2400" dirty="0">
              <a:solidFill>
                <a:srgbClr val="FF2D55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7BCC22C-973F-E11F-9F2F-920979523AC0}"/>
              </a:ext>
            </a:extLst>
          </p:cNvPr>
          <p:cNvSpPr/>
          <p:nvPr/>
        </p:nvSpPr>
        <p:spPr>
          <a:xfrm rot="5400000">
            <a:off x="2451212" y="3392998"/>
            <a:ext cx="6876000" cy="90000"/>
          </a:xfrm>
          <a:prstGeom prst="rect">
            <a:avLst/>
          </a:prstGeom>
          <a:solidFill>
            <a:srgbClr val="FF2D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7228F8-6A87-27A4-09B4-5495ABC789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" r="4959" b="9557"/>
          <a:stretch/>
        </p:blipFill>
        <p:spPr>
          <a:xfrm>
            <a:off x="9906866" y="5300133"/>
            <a:ext cx="2292020" cy="15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6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DF1C34-33CD-4688-85D7-B2FBC0EF00ED}"/>
              </a:ext>
            </a:extLst>
          </p:cNvPr>
          <p:cNvSpPr/>
          <p:nvPr/>
        </p:nvSpPr>
        <p:spPr>
          <a:xfrm>
            <a:off x="3180677" y="0"/>
            <a:ext cx="901132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Marcador de contenido 32">
            <a:extLst>
              <a:ext uri="{FF2B5EF4-FFF2-40B4-BE49-F238E27FC236}">
                <a16:creationId xmlns:a16="http://schemas.microsoft.com/office/drawing/2014/main" id="{64D06A82-6946-4314-B5C8-3FFC6655B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735" r="17190"/>
          <a:stretch/>
        </p:blipFill>
        <p:spPr>
          <a:xfrm>
            <a:off x="3180677" y="523"/>
            <a:ext cx="9001274" cy="685747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18295-8CB6-46A6-9C47-2202BFB66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48" y="2173044"/>
            <a:ext cx="2326885" cy="4281543"/>
          </a:xfrm>
        </p:spPr>
        <p:txBody>
          <a:bodyPr>
            <a:normAutofit/>
          </a:bodyPr>
          <a:lstStyle/>
          <a:p>
            <a:endParaRPr lang="es-CO" sz="1800" dirty="0">
              <a:latin typeface="Montserrat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99C49-A500-4AE1-B6FF-AC8D8245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092" y="500062"/>
            <a:ext cx="8333593" cy="1325563"/>
          </a:xfrm>
        </p:spPr>
        <p:txBody>
          <a:bodyPr>
            <a:normAutofit/>
          </a:bodyPr>
          <a:lstStyle/>
          <a:p>
            <a:pPr algn="ctr"/>
            <a:endParaRPr lang="es-CO" sz="2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46E9171-D444-6BF8-4759-01D0068E71A4}"/>
              </a:ext>
            </a:extLst>
          </p:cNvPr>
          <p:cNvSpPr/>
          <p:nvPr/>
        </p:nvSpPr>
        <p:spPr>
          <a:xfrm rot="5400000">
            <a:off x="-336166" y="3339000"/>
            <a:ext cx="6858002" cy="180000"/>
          </a:xfrm>
          <a:prstGeom prst="rect">
            <a:avLst/>
          </a:prstGeom>
          <a:solidFill>
            <a:srgbClr val="FF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8C7B48B-695C-4962-894F-BE80CB753FB0}"/>
              </a:ext>
            </a:extLst>
          </p:cNvPr>
          <p:cNvSpPr/>
          <p:nvPr/>
        </p:nvSpPr>
        <p:spPr>
          <a:xfrm rot="5400000">
            <a:off x="-469795" y="3392998"/>
            <a:ext cx="6876000" cy="90000"/>
          </a:xfrm>
          <a:prstGeom prst="rect">
            <a:avLst/>
          </a:prstGeom>
          <a:solidFill>
            <a:srgbClr val="FF2D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77385E-DC4D-7F5F-818F-16C3CFB91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" r="4959" b="9557"/>
          <a:stretch/>
        </p:blipFill>
        <p:spPr>
          <a:xfrm>
            <a:off x="9906866" y="5300133"/>
            <a:ext cx="2292020" cy="15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7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DF1C34-33CD-4688-85D7-B2FBC0EF00ED}"/>
              </a:ext>
            </a:extLst>
          </p:cNvPr>
          <p:cNvSpPr/>
          <p:nvPr/>
        </p:nvSpPr>
        <p:spPr>
          <a:xfrm>
            <a:off x="-82828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Marcador de contenido 32">
            <a:extLst>
              <a:ext uri="{FF2B5EF4-FFF2-40B4-BE49-F238E27FC236}">
                <a16:creationId xmlns:a16="http://schemas.microsoft.com/office/drawing/2014/main" id="{F35704F5-1246-4FD0-AF53-442BBE74B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35" r="29111"/>
          <a:stretch/>
        </p:blipFill>
        <p:spPr>
          <a:xfrm>
            <a:off x="-48968" y="0"/>
            <a:ext cx="6028280" cy="685747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399C49-A500-4AE1-B6FF-AC8D8245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904" y="666338"/>
            <a:ext cx="4979799" cy="1325563"/>
          </a:xfrm>
        </p:spPr>
        <p:txBody>
          <a:bodyPr>
            <a:normAutofit/>
          </a:bodyPr>
          <a:lstStyle/>
          <a:p>
            <a:pPr algn="ctr"/>
            <a:endParaRPr lang="es-CO" sz="2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18295-8CB6-46A6-9C47-2202BFB66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694" y="2162286"/>
            <a:ext cx="5379720" cy="4089979"/>
          </a:xfrm>
        </p:spPr>
        <p:txBody>
          <a:bodyPr>
            <a:normAutofit/>
          </a:bodyPr>
          <a:lstStyle/>
          <a:p>
            <a:endParaRPr lang="es-CO" sz="1800" dirty="0">
              <a:latin typeface="Montserrat" panose="000005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FA6E1FB-9FE3-319A-DD67-4D5863FDD767}"/>
              </a:ext>
            </a:extLst>
          </p:cNvPr>
          <p:cNvSpPr/>
          <p:nvPr/>
        </p:nvSpPr>
        <p:spPr>
          <a:xfrm rot="5400000">
            <a:off x="2669503" y="3339000"/>
            <a:ext cx="6858002" cy="180000"/>
          </a:xfrm>
          <a:prstGeom prst="rect">
            <a:avLst/>
          </a:prstGeom>
          <a:solidFill>
            <a:srgbClr val="FF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ABCE74-8D0B-F87D-2D0E-63470F255372}"/>
              </a:ext>
            </a:extLst>
          </p:cNvPr>
          <p:cNvSpPr/>
          <p:nvPr/>
        </p:nvSpPr>
        <p:spPr>
          <a:xfrm rot="5400000">
            <a:off x="2797754" y="3392998"/>
            <a:ext cx="6876000" cy="90000"/>
          </a:xfrm>
          <a:prstGeom prst="rect">
            <a:avLst/>
          </a:prstGeom>
          <a:solidFill>
            <a:srgbClr val="FF2D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0C2E4D7-F7EA-7855-CF86-FC28ACCEA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" r="4959" b="9557"/>
          <a:stretch/>
        </p:blipFill>
        <p:spPr>
          <a:xfrm>
            <a:off x="9906866" y="5300133"/>
            <a:ext cx="2292020" cy="15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8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DF1C34-33CD-4688-85D7-B2FBC0EF00ED}"/>
              </a:ext>
            </a:extLst>
          </p:cNvPr>
          <p:cNvSpPr/>
          <p:nvPr/>
        </p:nvSpPr>
        <p:spPr>
          <a:xfrm>
            <a:off x="-82828" y="0"/>
            <a:ext cx="309820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Marcador de contenido 32">
            <a:extLst>
              <a:ext uri="{FF2B5EF4-FFF2-40B4-BE49-F238E27FC236}">
                <a16:creationId xmlns:a16="http://schemas.microsoft.com/office/drawing/2014/main" id="{6DD1B378-FC31-4356-AB3E-6C5EDBCA6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0" t="735" r="46690"/>
          <a:stretch/>
        </p:blipFill>
        <p:spPr>
          <a:xfrm>
            <a:off x="-82828" y="0"/>
            <a:ext cx="3098202" cy="685747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399C49-A500-4AE1-B6FF-AC8D8245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46" y="666338"/>
            <a:ext cx="2340001" cy="1325563"/>
          </a:xfrm>
        </p:spPr>
        <p:txBody>
          <a:bodyPr>
            <a:normAutofit/>
          </a:bodyPr>
          <a:lstStyle/>
          <a:p>
            <a:pPr algn="ctr"/>
            <a:endParaRPr lang="es-CO" sz="2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58CC62A-EF91-D679-D8E7-D62967355498}"/>
              </a:ext>
            </a:extLst>
          </p:cNvPr>
          <p:cNvSpPr/>
          <p:nvPr/>
        </p:nvSpPr>
        <p:spPr>
          <a:xfrm rot="5400000">
            <a:off x="-327709" y="3339000"/>
            <a:ext cx="6858002" cy="180000"/>
          </a:xfrm>
          <a:prstGeom prst="rect">
            <a:avLst/>
          </a:prstGeom>
          <a:solidFill>
            <a:srgbClr val="FF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1FBBE2B-2BA0-D3E2-331E-1A1BD3511E81}"/>
              </a:ext>
            </a:extLst>
          </p:cNvPr>
          <p:cNvSpPr/>
          <p:nvPr/>
        </p:nvSpPr>
        <p:spPr>
          <a:xfrm rot="5400000">
            <a:off x="-208511" y="3392998"/>
            <a:ext cx="6876000" cy="90000"/>
          </a:xfrm>
          <a:prstGeom prst="rect">
            <a:avLst/>
          </a:prstGeom>
          <a:solidFill>
            <a:srgbClr val="FF2D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EA8DD751-62C6-717B-A3E3-6D77FE8EB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1138" y="666338"/>
            <a:ext cx="7692661" cy="5510625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593F57-D8D1-4125-6B85-344B7D526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" r="4959" b="9557"/>
          <a:stretch/>
        </p:blipFill>
        <p:spPr>
          <a:xfrm>
            <a:off x="9906866" y="5300133"/>
            <a:ext cx="2292020" cy="15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00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11</Words>
  <Application>Microsoft Office PowerPoint</Application>
  <PresentationFormat>Panorámica</PresentationFormat>
  <Paragraphs>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Calibri Light</vt:lpstr>
      <vt:lpstr>Poppins</vt:lpstr>
      <vt:lpstr>Montserrat</vt:lpstr>
      <vt:lpstr>Montserrat SemiBold</vt:lpstr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Diseño_Grafico</cp:lastModifiedBy>
  <cp:revision>41</cp:revision>
  <dcterms:created xsi:type="dcterms:W3CDTF">2021-03-26T17:54:23Z</dcterms:created>
  <dcterms:modified xsi:type="dcterms:W3CDTF">2023-06-29T21:46:37Z</dcterms:modified>
</cp:coreProperties>
</file>